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0" cy="68616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8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6720" cy="321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6200" cy="321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880" cy="3564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0" cy="686160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8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6720" cy="321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6200" cy="3211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5880" cy="35640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/>
          <p:nvPr/>
        </p:nvSpPr>
        <p:spPr>
          <a:xfrm>
            <a:off x="0" y="330120"/>
            <a:ext cx="9140400" cy="6524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ZoneTexte 4"/>
          <p:cNvSpPr/>
          <p:nvPr/>
        </p:nvSpPr>
        <p:spPr>
          <a:xfrm>
            <a:off x="748440" y="1819080"/>
            <a:ext cx="7787520" cy="344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soustraire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additionner et soustraire des fractions décimales et passer d’une écriture fractionnaire à une écriture décimale.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1680" cy="1262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texte 2"/>
          <p:cNvSpPr/>
          <p:nvPr/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/>
          <p:nvPr/>
        </p:nvSpPr>
        <p:spPr>
          <a:xfrm>
            <a:off x="540000" y="360000"/>
            <a:ext cx="7221600" cy="109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2" name="ZoneTexte 1"/>
              <p:cNvSpPr txBox="1"/>
              <p:nvPr/>
            </p:nvSpPr>
            <p:spPr>
              <a:xfrm>
                <a:off x="731160" y="1456200"/>
                <a:ext cx="389520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3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5" name="ZoneTexte 10"/>
              <p:cNvSpPr txBox="1"/>
              <p:nvPr/>
            </p:nvSpPr>
            <p:spPr>
              <a:xfrm>
                <a:off x="685440" y="4421520"/>
                <a:ext cx="504108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3280" cy="564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8" name="ZoneTexte 6"/>
              <p:cNvSpPr txBox="1"/>
              <p:nvPr/>
            </p:nvSpPr>
            <p:spPr>
              <a:xfrm>
                <a:off x="731520" y="1456560"/>
                <a:ext cx="372564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9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" name="ZoneTexte 8"/>
              <p:cNvSpPr txBox="1"/>
              <p:nvPr/>
            </p:nvSpPr>
            <p:spPr>
              <a:xfrm>
                <a:off x="685440" y="4421880"/>
                <a:ext cx="489024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3,25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Espace réservé du texte 1"/>
          <p:cNvSpPr/>
          <p:nvPr/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/>
          <p:nvPr/>
        </p:nvSpPr>
        <p:spPr>
          <a:xfrm>
            <a:off x="540000" y="360000"/>
            <a:ext cx="7221600" cy="109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6" name="ZoneTexte 7"/>
              <p:cNvSpPr txBox="1"/>
              <p:nvPr/>
            </p:nvSpPr>
            <p:spPr>
              <a:xfrm>
                <a:off x="731160" y="1456200"/>
                <a:ext cx="386856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7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9" name="ZoneTexte 9"/>
              <p:cNvSpPr txBox="1"/>
              <p:nvPr/>
            </p:nvSpPr>
            <p:spPr>
              <a:xfrm>
                <a:off x="685800" y="4421520"/>
                <a:ext cx="503604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3280" cy="564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5" name="ZoneTexte 2"/>
              <p:cNvSpPr txBox="1"/>
              <p:nvPr/>
            </p:nvSpPr>
            <p:spPr>
              <a:xfrm>
                <a:off x="731520" y="1456920"/>
                <a:ext cx="368712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16" name="ZoneTexte 13"/>
              <p:cNvSpPr txBox="1"/>
              <p:nvPr/>
            </p:nvSpPr>
            <p:spPr>
              <a:xfrm>
                <a:off x="686160" y="4421520"/>
                <a:ext cx="486972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109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1,09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Espace réservé du texte 3"/>
          <p:cNvSpPr/>
          <p:nvPr/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/>
          <p:nvPr/>
        </p:nvSpPr>
        <p:spPr>
          <a:xfrm>
            <a:off x="540000" y="360000"/>
            <a:ext cx="7221600" cy="109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2" name="ZoneTexte 3"/>
              <p:cNvSpPr txBox="1"/>
              <p:nvPr/>
            </p:nvSpPr>
            <p:spPr>
              <a:xfrm>
                <a:off x="731520" y="1456560"/>
                <a:ext cx="448956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23" name="ZoneTexte 11"/>
              <p:cNvSpPr txBox="1"/>
              <p:nvPr/>
            </p:nvSpPr>
            <p:spPr>
              <a:xfrm>
                <a:off x="685800" y="4421520"/>
                <a:ext cx="513216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334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3280" cy="564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9" name="ZoneTexte 5"/>
              <p:cNvSpPr txBox="1"/>
              <p:nvPr/>
            </p:nvSpPr>
            <p:spPr>
              <a:xfrm>
                <a:off x="731520" y="1456920"/>
                <a:ext cx="552168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0" name="ZoneTexte 14"/>
              <p:cNvSpPr txBox="1"/>
              <p:nvPr/>
            </p:nvSpPr>
            <p:spPr>
              <a:xfrm>
                <a:off x="685800" y="4421520"/>
                <a:ext cx="498312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334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3,05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Espace réservé du texte 5"/>
          <p:cNvSpPr/>
          <p:nvPr/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7"/>
          <p:cNvSpPr/>
          <p:nvPr/>
        </p:nvSpPr>
        <p:spPr>
          <a:xfrm>
            <a:off x="540000" y="360000"/>
            <a:ext cx="7221600" cy="109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4" name="ZoneTexte 25"/>
              <p:cNvSpPr txBox="1"/>
              <p:nvPr/>
            </p:nvSpPr>
            <p:spPr>
              <a:xfrm>
                <a:off x="731160" y="1456200"/>
                <a:ext cx="449136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5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7" name="ZoneTexte 12"/>
              <p:cNvSpPr txBox="1"/>
              <p:nvPr/>
            </p:nvSpPr>
            <p:spPr>
              <a:xfrm>
                <a:off x="685800" y="4421520"/>
                <a:ext cx="511632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101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3280" cy="564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8032680" y="360000"/>
            <a:ext cx="107856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7867080" y="3598560"/>
            <a:ext cx="1253520" cy="5335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3" name="ZoneTexte 38"/>
              <p:cNvSpPr txBox="1"/>
              <p:nvPr/>
            </p:nvSpPr>
            <p:spPr>
              <a:xfrm>
                <a:off x="731160" y="1456200"/>
                <a:ext cx="468288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44" name="ZoneTexte 15"/>
              <p:cNvSpPr txBox="1"/>
              <p:nvPr/>
            </p:nvSpPr>
            <p:spPr>
              <a:xfrm>
                <a:off x="685800" y="4421520"/>
                <a:ext cx="4959720" cy="126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101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92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0,92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146</TotalTime>
  <Application>LibreOffice/7.4.3.2$Windows_X86_64 LibreOffice_project/1048a8393ae2eeec98dff31b5c133c5f1d08b890</Application>
  <AppVersion>15.0000</AppVersion>
  <Words>122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2026-02-10T18:03:47Z</dcterms:modified>
  <cp:revision>110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